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8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5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3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16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647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5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143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881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932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9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639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75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7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5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605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3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4358A-5482-46D6-B9A4-ED9E42AAB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GAME MANIA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156C2E-7821-4C9A-AC52-3DD9C55CAB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DE SITE COM APLICAÇÃO DE CSS , JAVASCRIPT E BOOTSTRAP</a:t>
            </a:r>
          </a:p>
        </p:txBody>
      </p:sp>
    </p:spTree>
    <p:extLst>
      <p:ext uri="{BB962C8B-B14F-4D97-AF65-F5344CB8AC3E}">
        <p14:creationId xmlns:p14="http://schemas.microsoft.com/office/powerpoint/2010/main" val="171853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BE6A-1F30-48DA-90CA-75D1589C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feito desenvolvimento das paginas home, jogos e </a:t>
            </a:r>
            <a:r>
              <a:rPr lang="pt-BR" dirty="0" err="1"/>
              <a:t>pc</a:t>
            </a:r>
            <a:r>
              <a:rPr lang="pt-BR" dirty="0"/>
              <a:t> gamer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9A59C-1C74-4542-8070-B4569007E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Dificuldades encontradas foi como implementar todo o projeto desenvolvido no </a:t>
            </a:r>
            <a:r>
              <a:rPr lang="pt-BR" dirty="0" err="1"/>
              <a:t>figma</a:t>
            </a:r>
            <a:r>
              <a:rPr lang="pt-BR" dirty="0"/>
              <a:t> e passar isso no </a:t>
            </a:r>
            <a:r>
              <a:rPr lang="pt-BR" dirty="0" err="1"/>
              <a:t>html</a:t>
            </a:r>
            <a:r>
              <a:rPr lang="pt-BR" dirty="0"/>
              <a:t> e </a:t>
            </a:r>
            <a:r>
              <a:rPr lang="pt-BR" dirty="0" err="1"/>
              <a:t>css</a:t>
            </a:r>
            <a:r>
              <a:rPr lang="pt-BR" dirty="0"/>
              <a:t>.</a:t>
            </a:r>
          </a:p>
          <a:p>
            <a:r>
              <a:rPr lang="pt-BR" dirty="0"/>
              <a:t>Tive bastante dificuldade com as </a:t>
            </a:r>
            <a:r>
              <a:rPr lang="pt-BR" dirty="0" err="1"/>
              <a:t>divs</a:t>
            </a:r>
            <a:r>
              <a:rPr lang="pt-BR" dirty="0"/>
              <a:t>, posicionamentos de conteúdos nas páginas.</a:t>
            </a:r>
          </a:p>
          <a:p>
            <a:r>
              <a:rPr lang="pt-BR" dirty="0"/>
              <a:t>Alguns comandos em inglês tive que traduzir pra poder entender todo o conteúdo.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29E26F6-8875-4788-A060-327145BD5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7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C06F4-1B14-42D7-A29B-B7F8CE6D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Códigos usado no CSS. Aonde tive um pouco de dificuldade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6DCD1C-160B-44C0-951F-DFF1FF7F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4" y="1876424"/>
            <a:ext cx="834055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4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B793D-6CA8-4F36-ABC2-1CB6CE83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Página </a:t>
            </a:r>
            <a:r>
              <a:rPr lang="pt-BR" dirty="0" err="1"/>
              <a:t>html</a:t>
            </a:r>
            <a:r>
              <a:rPr lang="pt-BR" dirty="0"/>
              <a:t> pronta.( com menu e galeria de promoção.)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EA7B30-8111-4214-9838-F6060B5F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878012"/>
            <a:ext cx="11239499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43690-55F4-4946-8E11-E986BA7D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Página mostrando Carrossel.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807642-0116-49DA-9A3F-DE654B52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880657"/>
            <a:ext cx="11268075" cy="4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988DC-7C2D-47AC-B790-0F63F2BD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Página Responsiva Mobile menu hambúrguer.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4105DC-399D-4D2E-8419-F26B887E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8" y="1876424"/>
            <a:ext cx="5075582" cy="45709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924B20-98CA-443F-9FB4-79B0D05E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97" y="1876423"/>
            <a:ext cx="5153025" cy="45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20744-4AC7-4C43-897B-1A1992E5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Página Contato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991D6B-E1B2-47CF-8E0E-48B8F9D0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59538"/>
            <a:ext cx="11658600" cy="43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605B-2FD5-4869-AAF6-D33979DFE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 pela atenção!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C53BE7-330E-469A-B963-C90223FF3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9534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Vermelh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– Sala da Diretoria]]</Template>
  <TotalTime>45</TotalTime>
  <Words>110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Íon - Sala da Diretoria</vt:lpstr>
      <vt:lpstr>GAME MANIA </vt:lpstr>
      <vt:lpstr>Foi feito desenvolvimento das paginas home, jogos e pc gamer </vt:lpstr>
      <vt:lpstr>Códigos usado no CSS. Aonde tive um pouco de dificuldade </vt:lpstr>
      <vt:lpstr>Página html pronta.( com menu e galeria de promoção.)</vt:lpstr>
      <vt:lpstr>Página mostrando Carrossel.</vt:lpstr>
      <vt:lpstr>Página Responsiva Mobile menu hambúrguer.</vt:lpstr>
      <vt:lpstr>Página Contato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MANIA</dc:title>
  <dc:creator>Aluno</dc:creator>
  <cp:lastModifiedBy>Aluno</cp:lastModifiedBy>
  <cp:revision>5</cp:revision>
  <dcterms:created xsi:type="dcterms:W3CDTF">2021-11-04T00:58:16Z</dcterms:created>
  <dcterms:modified xsi:type="dcterms:W3CDTF">2021-11-04T01:43:47Z</dcterms:modified>
</cp:coreProperties>
</file>